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6" r:id="rId4"/>
    <p:sldId id="260" r:id="rId5"/>
    <p:sldId id="261" r:id="rId6"/>
    <p:sldId id="277" r:id="rId7"/>
    <p:sldId id="278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7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2515153F-E886-44CE-AF8B-202570CEEBB3}" type="datetimeFigureOut">
              <a:rPr lang="en-GB" smtClean="0"/>
              <a:t>14/07/16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54F23459-3966-4F47-A024-59BB603D6861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PHYSICAL THEATRE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Year </a:t>
            </a:r>
            <a:r>
              <a:rPr lang="en-GB" dirty="0" smtClean="0"/>
              <a:t>8 </a:t>
            </a:r>
            <a:r>
              <a:rPr lang="en-GB" dirty="0" smtClean="0"/>
              <a:t>Drama</a:t>
            </a:r>
          </a:p>
          <a:p>
            <a:r>
              <a:rPr lang="en-GB" dirty="0" smtClean="0"/>
              <a:t>Lesson 1</a:t>
            </a:r>
          </a:p>
          <a:p>
            <a:r>
              <a:rPr lang="en-GB" dirty="0" smtClean="0"/>
              <a:t>Learning Skills &amp; Techniques</a:t>
            </a:r>
            <a:endParaRPr lang="en-GB" dirty="0"/>
          </a:p>
        </p:txBody>
      </p:sp>
      <p:sp>
        <p:nvSpPr>
          <p:cNvPr id="4" name="AutoShape 2" descr="data:image/jpeg;base64,/9j/4AAQSkZJRgABAQAAAQABAAD/2wCEAAkGBhQSERQUExQWFRUVGBcaGBgXFRgYFxcWFBgXFxgYGBYXHCYeFxokGhcVHy8gIycpLCwsFR4xNTAqNSYrLCkBCQoKBQUFDQUFDSkYEhgpKSkpKSkpKSkpKSkpKSkpKSkpKSkpKSkpKSkpKSkpKSkpKSkpKSkpKSkpKSkpKSkpKf/AABEIAMEBBQMBIgACEQEDEQH/xAAcAAABBQEBAQAAAAAAAAAAAAADAAECBAcGBQj/xABBEAABAwIDBQYEAwYGAQUBAAABAAIRAyEEEjEFBkFRYQcTInGBkTKhsfBCwdEUI1Jy4fEzYoKSssJDNVNjc4MX/8QAFAEBAAAAAAAAAAAAAAAAAAAAAP/EABQRAQAAAAAAAAAAAAAAAAAAAAD/2gAMAwEAAhEDEQA/AMt78CRF1B9WeiCRdEpUv7IIlhjVClHqEILn8tEDByK1AhGpi0oJZZRCwR1+qiDCZ1VATvbDkEnyUFjlPvLa68EEohRITtfdNVEcUAnVPVIsnjCc3twTMKCLWxCs5hcazp0QajUqLTKCVVl4E+vzQ8ylUbBTGpa6CA0RGDqhJwgcuTmQmzpF1roJZ0xKGERqAaUKTlEoE2yTmToolybMgaU5KdrCbgWRGYedTEIAkpAlGyiPuUMIIh/NJJwSQeh+zWBOt9PooiplMcVZ76RA1vZBfS4ujyQM7DEtzRb5Ks4QvRNQkZR8PJBqUhxt0+iCsyEdoH0QO6g3Vmgwm0hAOo5AJvZHt1QiCglefv71SqmwCjKbPwQSpVo1CKQDeFWCKwmAPX0QKo3yQoU8pJRalJmURMj7koA5k4Ki9sKIqBAQp+7QnP1RqLHExlJsenqgm2mDy04nmguEI1JjnWERxME+tlCrTy21tflwIj0QDJhIi1leq7IORpDhJbMHXSYHP+hXnNnggRCm1IN5pyUDOQ3IqiUAinDVM0bIZEQgmwqdarMGPWEElOazojggLTNkIkKBBSgoHyTxSSSQeiKUXUiJKlRbeOKM+mJHAnh1QRp1DwHurW0wHMaWgmBrFjb9UFrALWn9ECttB7AWgnppYH6IKLTLuZNyvZwz6QbPHQgz8jC8ShUuvQoCSAbSgjjSCZbppCFh6Be9rBq4ho83GB9V7D9ntyO4n8Pp8iqdFpp1aciDnZHE2cHW9kFDu7kHhb2TVKJ1sBzP5cT6L1sfs/LVedGSXFx0AdeOp4QpYPd6viqtNrWOa13wlwIGWYc9x5fpCClg9iPezvAQBMXBknoNSiUMIWuBcWkGQCDImdIXQ780P2WlRoiozO1oAYwOs3Uve4kXcdGxzXENqTqTI0k2CD1cQ1tPOCJnTmOVuCqVcbIuxotwCrOxZOsmLX+/JINzDlA0QRddMKV1ZDdJQMQSfJBNkAgxobq7idp5wQBB59FQZRJ0SNGDfggvUMfDW2BLZ6WtHnxQ3VA4EkgHleT0CrsBTWuUF7vcrBLpN/CeHlyJVR4BcYIBvp+V0N1QHQR98VFzZQelg9kVKr8lMZ3HRo1NpsBM2VapTLSQ4QRaOo4LoNz8BWq5jQqMFVkFrSS1xjk7T35KW82Fe+o9z6L6RdBOb8NQzeR+FxBH9kHNShvASeOGitY/Bd3kB+J1Nrz/AK5I4fw5UFXMov0TlCKBBPmT5bJoQJj4PkrJq2tqRB6hVg6xt/REw+HLtEBGZQLgkyeMWt0M8UlWe0ynQemKLnmzSeoBOmpQH0yDBmfvRdHh6T2w4RDRJBsSPXh+qo1nvMl0SJtMc+MWQeWGPgxPPrB+wq5Nl7TCQIcCCNQff6KJYIuAQb+6DxqYj6I7a505L0g1oblgR5DhMXQKtLw+oQPh9pOZA1A0B0+iFjcWc9Nzz4QT8I4iCYm3qhviPXn+SHinFzWgmQLgcrkFB0uB2i99Sm2jQZnJblNUuqtZI+LK7wDnds2C7beLaT9n4eS41cTWtndqY4xwY2bNFr+a8jcLZIcGVDqGtPu4kCB/lAVvtjcM2GPSp/0KDMsbVfUqOfUJc5xu52pPNBFGUZzod0Kh3pQVYui0qDpmLc01RvzViiLXKCYFk/7IXTH1A080z2kxlaTeNNTyHNWaGFqvqspUzctBOU9SPpFuvVBXdQIFxI5zY+oUHm8nQxeOS00dmhFEOpua9xEkQWZg4TETBPKY81m+0MO6m8tcC2OB1HKRzQViZKQb7KTKY4pnN9gghVcJt/ZQc4cE5CGgu7I2i6jUD2EgyNLLYsJtduLwzawYKj6bSTTOlVjb1KR8wJaeDg08L4vSAy6es/ktl7KsBloBxuSc3kDp8kHI7a3SpVz3uBJqMd420wIfkPFrTeoBoQDmaQQQRBXN7xB/eNztLSGtEEfw6R0grpzV/YsdXwrjkaKxqYeoTAo1HwWT/wDG4Q08i0Hmuc3p2oa1cuMSNYMieIBGt7eiDxXBJjFJwt9j6oTXGUEyEJx5KZJKTGIBByfvCp93qotpoISSkkAnQdx+zkwBxgen6K5h932kDMHTJtmIgC2nKV5bdqkOBLbdCZ4aFHG9lQAywOl1pOgjT6GyAOOwrWvdTyEF0OmZgXHhjrzU8dhw0NIgEAAj01uvLqbVJrOqRGYQRJtpoT1TYja73kktaZNpGgmRp0sglVpSDHX6KoWmwmY18lZdjQ4AZct/FBseQA1+aFRJLieP90Fd5tB+nmoObEIpGvz6/oh1HyAEGx7gYcZCOTaY9qbfzK8Dtlflq4flkqfVq6PcV8OqD/N9AAvJ7acNLKD+TntPk5oP/VBk7nfNehsXYj8RWpUmx+9zXJgAMnMSeQhUgJ4fcyuq3S3fxFcF9J4ptAcwOyB0h/xgA+0oPB2tsvuKxZmaQDZ0y23WF51asQYBvrIWhba3BwuDY12IxNUudMBrWiYF4ABMLgcbhf32SmZDnAMJtYmGygantGq3R2UcB8jHXz5+a77dXYdSsW1O6DS6PFcQJk+H+2q8GvuNVpObE1HDxQAPgH/kbBOZtjyiCtG2Bji0METNj5BB1NHGNghtQOyfE0Mj24LPe1PY1J7mYmn4ZIbUM6mJaSNZAELTRUbklwXDb04EnB12itmLmBxa4NyxT8TnNIEyQCdTyEIMnc5uXjM69Eni3RBxIhsgg24ck2HeS3S0xm5HkfNASBHsoNwpJEX/AK6omaGoIrEeRQE/ZzIbzt7r6A3DwWSg2eSxvdLB/tFcSJDSCSb6aLetkU8lMRwCDG+1NufaVQDgymPUMn6ELjcRS8RvJEaCwjkuj3tx3e7QxMGJqloPSn4P+q8DEUSDl58fP6IKdUyb+Si1q9DE4GG5oM8y6emnsq7WNySdeh4IBmLQnc73UKqiGoJeaiXKTm2Q41QR9ElJJB02RurpEchr68EJ2HbJ8RgdESo8n6/1QSDF9AgDlF5trwVca6qxVcL3ugFw5oGpCZ+ykRAUmmPVRcgi93JCcpuPRDLoQbDuG8kuPPK7/cxp/NF7VcLnwWbix7Xe5yH/AJLzdwscA6JsKdIerWgT9F1W92zHYnB1abPic0x1IhwHuB7oMN2dhTVqNpt1cYnkOJ9BK3Td/Z7aVJrGiA0ABZjuHsgtqPe9paQcgBEEEXdI4H4R7rTMfjxRw73A3a1xHnFvnCDLe0LbP7RjXwZZT/dt5eH4j6un2C5XF05AvBEHyjr7Kb8UcxvrM2+d1SxeImwOnHqg77c3fk5m06lNlR7WFjXOJzAGYINy2ziLQLq7utt0sqFtW0Egg/hcDcfRcHu5iIxDJ/FLfUjw/OFqOO2TTxFGniWMbmECr14X6goOpftVrqcWcDZw1sV4mN2Bh3YascMzK4sqCGvcASWOF2zE8JUsHsBwYHBpHlyWf78bcr0cQ+gB3YytzFriC8OAImOFyPQoOXNF+Q5GjLxiS4A6TPBE2dg6xpVC1ru7BaX+YmDGpiTpzV3d8PfVYKTS8kwRwynWToOd+S1TZ26VZokta5pFwDeOoIg2QY3wUC1dHvhu4cJWIAIY+S3pzbflPtC8TBUHVHw0E8TA4BBoHZ1s0NE+/mtKxm0m4fDVKrtKbHO9gYHqYHquV7P8A5lICoIcbkEXEqv2ubW7vDU6Df8Ayul38tOD/wAi32QZS+rLnOJOZxn1JkmfNRxWJvANpkXlAPNSpsEIC988tNzHG6rmDwhPTqkAjn+STjJQMWpst05snY6egQDqFQOiNV9EF7UDNdHBJM2mnQdc7GspiH084dxkgggj8XUSPUcla2hsP9z39F3eUDqY8VM/w1GjT+bQ9FX2tRMmAHEkyDoRyBGh4hdJ2V5C+sxxnM2Mj7BwsHNcOJgoOFmZEfJVqlMNI5n2XW707rnBYmILqTxmpniWzGU/5mzB9DxXknZBqPJaBY2bMeHqeaDxTZNmurOKgE+v2FTLZ0QMXcAo+WqIwa2Uq2g4WQetu3tXuqktJkXHUCJaR5AkLa9h7WbVphwNiPyXzzT1kcNDx6Ltt0N5+7IBPhJvya79Dw9Qg0nbeys37xghw+az7fjb5NHugSC5wnmA28e+VaFS201wEXJ4KpT2DSdW759NueLHWP69UGT7L3ExeJHgplrT+J/hBnobn2U9rdluOw7c/diq0a92cxA/lIBPoCt3wuULju1ffsYeicNRP76qIc4a06ZsT0c7QchKDEsLicjg6JLXNIHkZ19Fr+4+N7wvon4avib66rItn0muqUw4wC9ocRqGudBj0PyWtY409milOZzmuJpkCJykZg5x4QQIug0TCYbI0NJ0WOds0Nx1MtjMKTZ43zviV3Wzu0b9oMnDuFMfEWOz5ebiCAfZcR2zva6vh3shzX0SQ4H4vGePGxCD1uz7aAxLc5AFRhh4AAEx4SGiwBE6cZWq4GoIXzpuFt4YXFtzmKdTwP5CT4Xeh+RK37DvyiSgsbb3doYykadZgc3gdHNP8TXcCuQwO49PAnK0Zp/GQJd5xYeS6WnvC0uiYbz5q9VrNe2DcIOexWMbRpuqOIAaJJ5ALE9595n4ysaj9BIYOTZn34laP2obBxj6YFBveUNX5L1JGks1LRr4ZvrosfIg+SBPKNhqWawVXKvRwVRoE2n5mbIK+WD1USJKsY1wJb5ctfZAqkTbzPmRKCDgSmlS7zWTdMXoIAJyJCS9nYG6tbGOIptysb8dR0hjPM8T0F0HgucnXtb27AZhKzabHOeDTa7M4ASSXCQB+G3FMg6is0OEtNj81LZmJ7l7arQJpkuceJAafyBHqEEUiPCfl/XpwVqmGtBm4cIIB+v1QaVt3AjG4QPpszOaM9MEayPE0eY06gLLMVLWu/duY7QmbDnbWbr390O0D9lAoVwXUmmGv4gcAQfqu7p0tn4siqGU6jv4og8rxqUGBY55J0FuIEKpB5ffBfQmK7PcBUH+A0T/AAuc36FVP/5Rghox3rUf+qDBHUiEixfQmH7OcEz/AMDD/NLv+RKM/crBNBIw1KRceAa+yD59wGya1UltKm6oebRYeug9V2m73ZXXcc1Z7abTq1vicR1I8LfmtKw2GDBdob0AgD0Cs/tXAIKux93qWGYGtBPVxlx6ko+KpU3Aics8Qbjqg4ip/E72XEb971No0jTpkd460DUDmg8nZ3aQ+k+pSr+NzS4NIsHRIHus82ttN1etUqvMueST+iGKZfnM3aC/zuJ9bgqrKAgfGi1HaO8NLaWziw2xNNoqAcTUpjxAfzNze4WVZlZweLdTcHtMEINK7L9qgMxjD+KgSPMa/JeZtbF4B80cT3zKjNKlKHhpdDoyTB1uBFwUDcTGso7RaA5rqb/C4jTJWEEeYn5Lxt9tiuwuLqMdMSSDzB4/n6oKzMNhySO+dqQCaZAInwnUxbgV2tDfLE4jucO2oMkNaXNAzOaIbLiZuekTKzakwuMDVdnurgn0yx7G5qriBRpx8bpJzGTZo6/kUHcY/B/sBDTWZUFszHQC0m8B3E9F6+Fry0Oov9CbLjcbs91OhWxGIhzoIBN5c4wAwHQT+LjFlxuA3mrUvhdblwQb5gdsusHj2VXePcbCbQBcW93V4VWAB3+saP8AW/VZ1sPtLAgV22/iF/cLttm700iA9jw5vnogzHb/AGdYzCudNJ1WmNKlIF7SOoHiaehHuubILZaQQeog+xX05gtqNqgQfmobX2FRxLctakyoP8wuPJ2oPkUHzC5xCkFsG0+w2m+XYes6mf4XgPb/ALhDh81ye0OyXH0tKbao5sqD/i+Cg4p7CkGFe8/cvHNEuwta3JhPP+GV5VTDOY7K5jmu/hLSHf7TdBb3e2E/GV20aertTwa0auPvpxW5YnCUcJg4EChh2m0x3jmgmDzk8eZXJdmOz3Ydr3OpkVKhbciCKepAnTmqXa/vLmqswrLMY0Od1JHhB8tfUckGf7Yx78TWfWqGXOPKwHBoHAAQAkqr7pINR2k2mBDbOnz8yYXk44tphpnNmEwIEQq7cQ5viEHTXjedDqvHxmJc5xJPiJnlcoDYzHk2LWgDlf5n9ELD4x9JwfSd3ZN/CeRIu3ThpyIVYTqeiGD9+SDuNjdp9anArDOBxbY+xXXYLtRoPA8eU8nW+qxqo6AiUn8EG84Lfig8warJ8x+qs4jeqiNKjD/qH6rBXUWXgiBH4dT0T4fDNOZxgZeMBBrW2N8sOy7qgJ/hacx9guXxXaTY91TNuLjHrAn6rjmVMxdBaLCc3MDS3khvwpkG7bcYPDpw80Ho43e3E1ZmplHJtvc6rw67w2qKjv8ADfc8S0wZHoSPQhTqPE3cY6ASRwUtmhtWo6kdHzl6PAt7iR7IOebWIJg6gg+R1CgVI04JHEJna6IIhPKk1qkymSQBqdPVBZ2XjDTqtcOGv37LUO0ipRxWzqOJEd6BTHnIcHA+oHuVx+O3Z7jZ7az2+OpVaGmdGBrjp1iVLZ9N+JbQonvBRDwHPDcwaeEcJk6EoPR2Nu7TaxjjeWhxH8RJhoPmbxwC57HbwvOIFWl4e7cCzoWaHy6cl2W7uzav7a/CuJPctqxEgf4ZbTd0nM0hZz3RBym14PSDBQdfvpvUcS2kxohsNc4cDUIHhHMNv6+S51+DDRcx56zyhehTpDMDMhosANFQxJzAFxHG0QbW1/VBWMSQNPmpMrlplriD0JCESokoOj2Xv7iaLpzBw5Efou42X2vhwAqtDT1NveFkjZJsEUtIH3KDfNn9oNJxs9hB/wAy9+jvRSdo4e6+YWmEdmMeNHOHk4oPpOpvNRB+IAry8ZvthWuGdzDwuRI8idFgNTGPOr3HzJKAap1QaptHfttLEVDSLH0nNkuzGWEC5sIM8uazLaO0XVqz6r9Xkk/kPQQPRVX1SbkpsyAkpKTNEkHUvr2gKhX1NtUcGxPUD79FHNI6oK5M62j7CgaKKQL/AHdIVICCvWbonDfoi582idyAL29eXzVc4ktMHSxjrwRqwiTx4QqlasTrr6IL9bFNDYb+K5049BoptqnKS6SI0420J6Lz6FZp1keXNHY5rnGSbk3PAO0zcEFJ9QyfOUbAuio13EEOB6tv+SFVAkwZ5forWIwWRsl0zqNPT8kFLblHJiazRoKjo8iZHyIVA6q3tKvnqFxFzGnQAfkqiCQK9bdrAGpXbybc/l99F5IC1Xsz3Z/dio4Xd4vTh8r+qD3MXselisJTo1MzcjgQWkCLFpF9ZaSOmq4zeLexjXUcLhgG0qNRpLgfic06CNQDMniV6PaBvW2k6phqV3gQ5/BuYXA5ug+krNaFXK9ruAIt5IPovZuHpMz12j95Va3M6eDWgDXSwCwTbOMFbE1agAAe9zgByJt8r+q2eniZ2XUqN/8AYeR/sKw+mYIQGo4ktP3dCe4m5UqltRCigEQpZU4CkCgZghSklM2ykxwFyEEHDinBTmpKi5AiU9GkDqY5KBemZUhAxpItNkFM6ojOrNyxF7XQQqAhJRE8EkHR1W5WtB6n3UI8Pp/VWMQzNY/eiG5k2GuiCsWqs+pPCys122jhdVKhj9ECYYRqlT+6gXiL8QhQSECxD5sY9P6KpURR81HuZKAdMxwlXG1GZdId8on79kGvh8sX14cvVDhAR2WLan5dUGpVt+aRBKUIKlbVCVjEC6DCD1d3NlHEV2U48My7+URN/UD1X0LsfCto0S42DWz6NEn5BZr2V7Dgd64XqG3RjdPcyfZaHv1XNHZmIcLHunAdDUhn/ZB87Y/Emo973XL3Fx83En81VejOUT6INp7LcSKmC7t/iaQ5pHQ2I9iQsz27sQ4PFVKLhIaTlJ/FTddrvOPmCuv7IcbAqM6g+69/tf2AHUWYpovT8D+tN5kH0d/zQZH3QOabQAg02qTQLypBAN7OKdjE7gmCAjKBmNfondhze1xqoMqlpkI78SXC3h0FuMc0FMi6kYCaFAgoE5iiGojSk4IHpMnVPVbGgsoMqQiZwQgC4QUk7kyDsXDMY0VeucsgcffzRmVYeY5G6jiaZ+XyCCm9lvNVXU79VaZdBqGJ5oI0zedOA9BJ+aCdJ5/ZR2cJ9OKerSgceN/VB55YpNMHnyVh2HJHmQOpSNLXkNEAKtSeChUcIFv6K0aYNv7oXcguhBGlCiWCSfNEq4QiYv5IAQGfiKQoVGOZNVzmZHQIa0Zs95kE+HhwVHA4I1ajKY1e4N9zE/n6Jqxkr39wsCX4qQPgY4jzdDB9XH0QbFujgQCA0Q1oAH8rRA+iB2yYprdn5CSO8qMaIE/DL9J/yBetuiyB5WXDdt+NL6uHoNPwtdUd/qORvya73QZbTpNOro/0koFVgGhkc4j5IjqcWKG4IOu7NsaGYgg/i/KFuuKwLMThX03Xa9paf9QifSx9F817ExXd1mu5EL6N3UxofTBmQQPmg+dMZgXUqr6b7OY5zT5tMKHcwu17XNld1js4s2q0OH8zfC76NPquLbMG3qgjVHJCBU5UYQMBdFCGERqANUQVAo9XihBiBoSJSITtCBixS7pSATzdA3dDkkiZ0kHQD4ldraJJIPIp/mq9X4j98UySAzOH3xSxenp+ZTpIB09fUfVNW09kkkAnffsE1HVySSAzNR6qjX+IpJIKR0Xadln+NW8mf90kkGxbr/C7zP1WW9qf/qbv/qZ+adJBw2M+L76Ku/VJJBKn8YW+dm/+AzyCSSDmu3H4sN/+v0pLMRofL9E6SCu5IpJIJBM9JJA7NfRROqSSBFMkkgQUuKZJAzkkkkH/2Q=="/>
          <p:cNvSpPr>
            <a:spLocks noChangeAspect="1" noChangeArrowheads="1"/>
          </p:cNvSpPr>
          <p:nvPr/>
        </p:nvSpPr>
        <p:spPr bwMode="auto">
          <a:xfrm>
            <a:off x="63500" y="-889000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eg;base64,/9j/4AAQSkZJRgABAQAAAQABAAD/2wCEAAkGBhQSERQUExQWFRUVGBcaGBgXFRgYFxcWFBgXFxgYGBYXHCYeFxokGhcVHy8gIycpLCwsFR4xNTAqNSYrLCkBCQoKBQUFDQUFDSkYEhgpKSkpKSkpKSkpKSkpKSkpKSkpKSkpKSkpKSkpKSkpKSkpKSkpKSkpKSkpKSkpKSkpKf/AABEIAMEBBQMBIgACEQEDEQH/xAAcAAABBQEBAQAAAAAAAAAAAAADAAECBAcGBQj/xABBEAABAwIDBQYEAwYGAQUBAAABAAIRAyEEEjEFBkFRYQcTInGBkTKhsfBCwdEUI1Jy4fEzYoKSssJDNVNjc4MX/8QAFAEBAAAAAAAAAAAAAAAAAAAAAP/EABQRAQAAAAAAAAAAAAAAAAAAAAD/2gAMAwEAAhEDEQA/AMt78CRF1B9WeiCRdEpUv7IIlhjVClHqEILn8tEDByK1AhGpi0oJZZRCwR1+qiDCZ1VATvbDkEnyUFjlPvLa68EEohRITtfdNVEcUAnVPVIsnjCc3twTMKCLWxCs5hcazp0QajUqLTKCVVl4E+vzQ8ylUbBTGpa6CA0RGDqhJwgcuTmQmzpF1roJZ0xKGERqAaUKTlEoE2yTmToolybMgaU5KdrCbgWRGYedTEIAkpAlGyiPuUMIIh/NJJwSQeh+zWBOt9PooiplMcVZ76RA1vZBfS4ujyQM7DEtzRb5Ks4QvRNQkZR8PJBqUhxt0+iCsyEdoH0QO6g3Vmgwm0hAOo5AJvZHt1QiCglefv71SqmwCjKbPwQSpVo1CKQDeFWCKwmAPX0QKo3yQoU8pJRalJmURMj7koA5k4Ki9sKIqBAQp+7QnP1RqLHExlJsenqgm2mDy04nmguEI1JjnWERxME+tlCrTy21tflwIj0QDJhIi1leq7IORpDhJbMHXSYHP+hXnNnggRCm1IN5pyUDOQ3IqiUAinDVM0bIZEQgmwqdarMGPWEElOazojggLTNkIkKBBSgoHyTxSSSQeiKUXUiJKlRbeOKM+mJHAnh1QRp1DwHurW0wHMaWgmBrFjb9UFrALWn9ECttB7AWgnppYH6IKLTLuZNyvZwz6QbPHQgz8jC8ShUuvQoCSAbSgjjSCZbppCFh6Be9rBq4ho83GB9V7D9ntyO4n8Pp8iqdFpp1aciDnZHE2cHW9kFDu7kHhb2TVKJ1sBzP5cT6L1sfs/LVedGSXFx0AdeOp4QpYPd6viqtNrWOa13wlwIGWYc9x5fpCClg9iPezvAQBMXBknoNSiUMIWuBcWkGQCDImdIXQ780P2WlRoiozO1oAYwOs3Uve4kXcdGxzXENqTqTI0k2CD1cQ1tPOCJnTmOVuCqVcbIuxotwCrOxZOsmLX+/JINzDlA0QRddMKV1ZDdJQMQSfJBNkAgxobq7idp5wQBB59FQZRJ0SNGDfggvUMfDW2BLZ6WtHnxQ3VA4EkgHleT0CrsBTWuUF7vcrBLpN/CeHlyJVR4BcYIBvp+V0N1QHQR98VFzZQelg9kVKr8lMZ3HRo1NpsBM2VapTLSQ4QRaOo4LoNz8BWq5jQqMFVkFrSS1xjk7T35KW82Fe+o9z6L6RdBOb8NQzeR+FxBH9kHNShvASeOGitY/Bd3kB+J1Nrz/AK5I4fw5UFXMov0TlCKBBPmT5bJoQJj4PkrJq2tqRB6hVg6xt/REw+HLtEBGZQLgkyeMWt0M8UlWe0ynQemKLnmzSeoBOmpQH0yDBmfvRdHh6T2w4RDRJBsSPXh+qo1nvMl0SJtMc+MWQeWGPgxPPrB+wq5Nl7TCQIcCCNQff6KJYIuAQb+6DxqYj6I7a505L0g1oblgR5DhMXQKtLw+oQPh9pOZA1A0B0+iFjcWc9Nzz4QT8I4iCYm3qhviPXn+SHinFzWgmQLgcrkFB0uB2i99Sm2jQZnJblNUuqtZI+LK7wDnds2C7beLaT9n4eS41cTWtndqY4xwY2bNFr+a8jcLZIcGVDqGtPu4kCB/lAVvtjcM2GPSp/0KDMsbVfUqOfUJc5xu52pPNBFGUZzod0Kh3pQVYui0qDpmLc01RvzViiLXKCYFk/7IXTH1A080z2kxlaTeNNTyHNWaGFqvqspUzctBOU9SPpFuvVBXdQIFxI5zY+oUHm8nQxeOS00dmhFEOpua9xEkQWZg4TETBPKY81m+0MO6m8tcC2OB1HKRzQViZKQb7KTKY4pnN9gghVcJt/ZQc4cE5CGgu7I2i6jUD2EgyNLLYsJtduLwzawYKj6bSTTOlVjb1KR8wJaeDg08L4vSAy6es/ktl7KsBloBxuSc3kDp8kHI7a3SpVz3uBJqMd420wIfkPFrTeoBoQDmaQQQRBXN7xB/eNztLSGtEEfw6R0grpzV/YsdXwrjkaKxqYeoTAo1HwWT/wDG4Q08i0Hmuc3p2oa1cuMSNYMieIBGt7eiDxXBJjFJwt9j6oTXGUEyEJx5KZJKTGIBByfvCp93qotpoISSkkAnQdx+zkwBxgen6K5h932kDMHTJtmIgC2nKV5bdqkOBLbdCZ4aFHG9lQAywOl1pOgjT6GyAOOwrWvdTyEF0OmZgXHhjrzU8dhw0NIgEAAj01uvLqbVJrOqRGYQRJtpoT1TYja73kktaZNpGgmRp0sglVpSDHX6KoWmwmY18lZdjQ4AZct/FBseQA1+aFRJLieP90Fd5tB+nmoObEIpGvz6/oh1HyAEGx7gYcZCOTaY9qbfzK8Dtlflq4flkqfVq6PcV8OqD/N9AAvJ7acNLKD+TntPk5oP/VBk7nfNehsXYj8RWpUmx+9zXJgAMnMSeQhUgJ4fcyuq3S3fxFcF9J4ptAcwOyB0h/xgA+0oPB2tsvuKxZmaQDZ0y23WF51asQYBvrIWhba3BwuDY12IxNUudMBrWiYF4ABMLgcbhf32SmZDnAMJtYmGygantGq3R2UcB8jHXz5+a77dXYdSsW1O6DS6PFcQJk+H+2q8GvuNVpObE1HDxQAPgH/kbBOZtjyiCtG2Bji0METNj5BB1NHGNghtQOyfE0Mj24LPe1PY1J7mYmn4ZIbUM6mJaSNZAELTRUbklwXDb04EnB12itmLmBxa4NyxT8TnNIEyQCdTyEIMnc5uXjM69Eni3RBxIhsgg24ck2HeS3S0xm5HkfNASBHsoNwpJEX/AK6omaGoIrEeRQE/ZzIbzt7r6A3DwWSg2eSxvdLB/tFcSJDSCSb6aLetkU8lMRwCDG+1NufaVQDgymPUMn6ELjcRS8RvJEaCwjkuj3tx3e7QxMGJqloPSn4P+q8DEUSDl58fP6IKdUyb+Si1q9DE4GG5oM8y6emnsq7WNySdeh4IBmLQnc73UKqiGoJeaiXKTm2Q41QR9ElJJB02RurpEchr68EJ2HbJ8RgdESo8n6/1QSDF9AgDlF5trwVca6qxVcL3ugFw5oGpCZ+ykRAUmmPVRcgi93JCcpuPRDLoQbDuG8kuPPK7/cxp/NF7VcLnwWbix7Xe5yH/AJLzdwscA6JsKdIerWgT9F1W92zHYnB1abPic0x1IhwHuB7oMN2dhTVqNpt1cYnkOJ9BK3Td/Z7aVJrGiA0ABZjuHsgtqPe9paQcgBEEEXdI4H4R7rTMfjxRw73A3a1xHnFvnCDLe0LbP7RjXwZZT/dt5eH4j6un2C5XF05AvBEHyjr7Kb8UcxvrM2+d1SxeImwOnHqg77c3fk5m06lNlR7WFjXOJzAGYINy2ziLQLq7utt0sqFtW0Egg/hcDcfRcHu5iIxDJ/FLfUjw/OFqOO2TTxFGniWMbmECr14X6goOpftVrqcWcDZw1sV4mN2Bh3YascMzK4sqCGvcASWOF2zE8JUsHsBwYHBpHlyWf78bcr0cQ+gB3YytzFriC8OAImOFyPQoOXNF+Q5GjLxiS4A6TPBE2dg6xpVC1ru7BaX+YmDGpiTpzV3d8PfVYKTS8kwRwynWToOd+S1TZ26VZokta5pFwDeOoIg2QY3wUC1dHvhu4cJWIAIY+S3pzbflPtC8TBUHVHw0E8TA4BBoHZ1s0NE+/mtKxm0m4fDVKrtKbHO9gYHqYHquV7P8A5lICoIcbkEXEqv2ubW7vDU6Df8Ayul38tOD/wAi32QZS+rLnOJOZxn1JkmfNRxWJvANpkXlAPNSpsEIC988tNzHG6rmDwhPTqkAjn+STjJQMWpst05snY6egQDqFQOiNV9EF7UDNdHBJM2mnQdc7GspiH084dxkgggj8XUSPUcla2hsP9z39F3eUDqY8VM/w1GjT+bQ9FX2tRMmAHEkyDoRyBGh4hdJ2V5C+sxxnM2Mj7BwsHNcOJgoOFmZEfJVqlMNI5n2XW707rnBYmILqTxmpniWzGU/5mzB9DxXknZBqPJaBY2bMeHqeaDxTZNmurOKgE+v2FTLZ0QMXcAo+WqIwa2Uq2g4WQetu3tXuqktJkXHUCJaR5AkLa9h7WbVphwNiPyXzzT1kcNDx6Ltt0N5+7IBPhJvya79Dw9Qg0nbeys37xghw+az7fjb5NHugSC5wnmA28e+VaFS201wEXJ4KpT2DSdW759NueLHWP69UGT7L3ExeJHgplrT+J/hBnobn2U9rdluOw7c/diq0a92cxA/lIBPoCt3wuULju1ffsYeicNRP76qIc4a06ZsT0c7QchKDEsLicjg6JLXNIHkZ19Fr+4+N7wvon4avib66rItn0muqUw4wC9ocRqGudBj0PyWtY409milOZzmuJpkCJykZg5x4QQIug0TCYbI0NJ0WOds0Nx1MtjMKTZ43zviV3Wzu0b9oMnDuFMfEWOz5ebiCAfZcR2zva6vh3shzX0SQ4H4vGePGxCD1uz7aAxLc5AFRhh4AAEx4SGiwBE6cZWq4GoIXzpuFt4YXFtzmKdTwP5CT4Xeh+RK37DvyiSgsbb3doYykadZgc3gdHNP8TXcCuQwO49PAnK0Zp/GQJd5xYeS6WnvC0uiYbz5q9VrNe2DcIOexWMbRpuqOIAaJJ5ALE9595n4ysaj9BIYOTZn34laP2obBxj6YFBveUNX5L1JGks1LRr4ZvrosfIg+SBPKNhqWawVXKvRwVRoE2n5mbIK+WD1USJKsY1wJb5ctfZAqkTbzPmRKCDgSmlS7zWTdMXoIAJyJCS9nYG6tbGOIptysb8dR0hjPM8T0F0HgucnXtb27AZhKzabHOeDTa7M4ASSXCQB+G3FMg6is0OEtNj81LZmJ7l7arQJpkuceJAafyBHqEEUiPCfl/XpwVqmGtBm4cIIB+v1QaVt3AjG4QPpszOaM9MEayPE0eY06gLLMVLWu/duY7QmbDnbWbr390O0D9lAoVwXUmmGv4gcAQfqu7p0tn4siqGU6jv4og8rxqUGBY55J0FuIEKpB5ffBfQmK7PcBUH+A0T/AAuc36FVP/5Rghox3rUf+qDBHUiEixfQmH7OcEz/AMDD/NLv+RKM/crBNBIw1KRceAa+yD59wGya1UltKm6oebRYeug9V2m73ZXXcc1Z7abTq1vicR1I8LfmtKw2GDBdob0AgD0Cs/tXAIKux93qWGYGtBPVxlx6ko+KpU3Aics8Qbjqg4ip/E72XEb971No0jTpkd460DUDmg8nZ3aQ+k+pSr+NzS4NIsHRIHus82ttN1etUqvMueST+iGKZfnM3aC/zuJ9bgqrKAgfGi1HaO8NLaWziw2xNNoqAcTUpjxAfzNze4WVZlZweLdTcHtMEINK7L9qgMxjD+KgSPMa/JeZtbF4B80cT3zKjNKlKHhpdDoyTB1uBFwUDcTGso7RaA5rqb/C4jTJWEEeYn5Lxt9tiuwuLqMdMSSDzB4/n6oKzMNhySO+dqQCaZAInwnUxbgV2tDfLE4jucO2oMkNaXNAzOaIbLiZuekTKzakwuMDVdnurgn0yx7G5qriBRpx8bpJzGTZo6/kUHcY/B/sBDTWZUFszHQC0m8B3E9F6+Fry0Oov9CbLjcbs91OhWxGIhzoIBN5c4wAwHQT+LjFlxuA3mrUvhdblwQb5gdsusHj2VXePcbCbQBcW93V4VWAB3+saP8AW/VZ1sPtLAgV22/iF/cLttm700iA9jw5vnogzHb/AGdYzCudNJ1WmNKlIF7SOoHiaehHuubILZaQQeog+xX05gtqNqgQfmobX2FRxLctakyoP8wuPJ2oPkUHzC5xCkFsG0+w2m+XYes6mf4XgPb/ALhDh81ye0OyXH0tKbao5sqD/i+Cg4p7CkGFe8/cvHNEuwta3JhPP+GV5VTDOY7K5jmu/hLSHf7TdBb3e2E/GV20aertTwa0auPvpxW5YnCUcJg4EChh2m0x3jmgmDzk8eZXJdmOz3Ydr3OpkVKhbciCKepAnTmqXa/vLmqswrLMY0Od1JHhB8tfUckGf7Yx78TWfWqGXOPKwHBoHAAQAkqr7pINR2k2mBDbOnz8yYXk44tphpnNmEwIEQq7cQ5viEHTXjedDqvHxmJc5xJPiJnlcoDYzHk2LWgDlf5n9ELD4x9JwfSd3ZN/CeRIu3ThpyIVYTqeiGD9+SDuNjdp9anArDOBxbY+xXXYLtRoPA8eU8nW+qxqo6AiUn8EG84Lfig8warJ8x+qs4jeqiNKjD/qH6rBXUWXgiBH4dT0T4fDNOZxgZeMBBrW2N8sOy7qgJ/hacx9guXxXaTY91TNuLjHrAn6rjmVMxdBaLCc3MDS3khvwpkG7bcYPDpw80Ho43e3E1ZmplHJtvc6rw67w2qKjv8ADfc8S0wZHoSPQhTqPE3cY6ASRwUtmhtWo6kdHzl6PAt7iR7IOebWIJg6gg+R1CgVI04JHEJna6IIhPKk1qkymSQBqdPVBZ2XjDTqtcOGv37LUO0ipRxWzqOJEd6BTHnIcHA+oHuVx+O3Z7jZ7az2+OpVaGmdGBrjp1iVLZ9N+JbQonvBRDwHPDcwaeEcJk6EoPR2Nu7TaxjjeWhxH8RJhoPmbxwC57HbwvOIFWl4e7cCzoWaHy6cl2W7uzav7a/CuJPctqxEgf4ZbTd0nM0hZz3RBym14PSDBQdfvpvUcS2kxohsNc4cDUIHhHMNv6+S51+DDRcx56zyhehTpDMDMhosANFQxJzAFxHG0QbW1/VBWMSQNPmpMrlplriD0JCESokoOj2Xv7iaLpzBw5Efou42X2vhwAqtDT1NveFkjZJsEUtIH3KDfNn9oNJxs9hB/wAy9+jvRSdo4e6+YWmEdmMeNHOHk4oPpOpvNRB+IAry8ZvthWuGdzDwuRI8idFgNTGPOr3HzJKAap1QaptHfttLEVDSLH0nNkuzGWEC5sIM8uazLaO0XVqz6r9Xkk/kPQQPRVX1SbkpsyAkpKTNEkHUvr2gKhX1NtUcGxPUD79FHNI6oK5M62j7CgaKKQL/AHdIVICCvWbonDfoi582idyAL29eXzVc4ktMHSxjrwRqwiTx4QqlasTrr6IL9bFNDYb+K5049BoptqnKS6SI0420J6Lz6FZp1keXNHY5rnGSbk3PAO0zcEFJ9QyfOUbAuio13EEOB6tv+SFVAkwZ5forWIwWRsl0zqNPT8kFLblHJiazRoKjo8iZHyIVA6q3tKvnqFxFzGnQAfkqiCQK9bdrAGpXbybc/l99F5IC1Xsz3Z/dio4Xd4vTh8r+qD3MXselisJTo1MzcjgQWkCLFpF9ZaSOmq4zeLexjXUcLhgG0qNRpLgfic06CNQDMniV6PaBvW2k6phqV3gQ5/BuYXA5ug+krNaFXK9ruAIt5IPovZuHpMz12j95Va3M6eDWgDXSwCwTbOMFbE1agAAe9zgByJt8r+q2eniZ2XUqN/8AYeR/sKw+mYIQGo4ktP3dCe4m5UqltRCigEQpZU4CkCgZghSklM2ykxwFyEEHDinBTmpKi5AiU9GkDqY5KBemZUhAxpItNkFM6ojOrNyxF7XQQqAhJRE8EkHR1W5WtB6n3UI8Pp/VWMQzNY/eiG5k2GuiCsWqs+pPCys122jhdVKhj9ECYYRqlT+6gXiL8QhQSECxD5sY9P6KpURR81HuZKAdMxwlXG1GZdId8on79kGvh8sX14cvVDhAR2WLan5dUGpVt+aRBKUIKlbVCVjEC6DCD1d3NlHEV2U48My7+URN/UD1X0LsfCto0S42DWz6NEn5BZr2V7Dgd64XqG3RjdPcyfZaHv1XNHZmIcLHunAdDUhn/ZB87Y/Emo973XL3Fx83En81VejOUT6INp7LcSKmC7t/iaQ5pHQ2I9iQsz27sQ4PFVKLhIaTlJ/FTddrvOPmCuv7IcbAqM6g+69/tf2AHUWYpovT8D+tN5kH0d/zQZH3QOabQAg02qTQLypBAN7OKdjE7gmCAjKBmNfondhze1xqoMqlpkI78SXC3h0FuMc0FMi6kYCaFAgoE5iiGojSk4IHpMnVPVbGgsoMqQiZwQgC4QUk7kyDsXDMY0VeucsgcffzRmVYeY5G6jiaZ+XyCCm9lvNVXU79VaZdBqGJ5oI0zedOA9BJ+aCdJ5/ZR2cJ9OKerSgceN/VB55YpNMHnyVh2HJHmQOpSNLXkNEAKtSeChUcIFv6K0aYNv7oXcguhBGlCiWCSfNEq4QiYv5IAQGfiKQoVGOZNVzmZHQIa0Zs95kE+HhwVHA4I1ajKY1e4N9zE/n6Jqxkr39wsCX4qQPgY4jzdDB9XH0QbFujgQCA0Q1oAH8rRA+iB2yYprdn5CSO8qMaIE/DL9J/yBetuiyB5WXDdt+NL6uHoNPwtdUd/qORvya73QZbTpNOro/0koFVgGhkc4j5IjqcWKG4IOu7NsaGYgg/i/KFuuKwLMThX03Xa9paf9QifSx9F817ExXd1mu5EL6N3UxofTBmQQPmg+dMZgXUqr6b7OY5zT5tMKHcwu17XNld1js4s2q0OH8zfC76NPquLbMG3qgjVHJCBU5UYQMBdFCGERqANUQVAo9XihBiBoSJSITtCBixS7pSATzdA3dDkkiZ0kHQD4ldraJJIPIp/mq9X4j98UySAzOH3xSxenp+ZTpIB09fUfVNW09kkkAnffsE1HVySSAzNR6qjX+IpJIKR0Xadln+NW8mf90kkGxbr/C7zP1WW9qf/qbv/qZ+adJBw2M+L76Ku/VJJBKn8YW+dm/+AzyCSSDmu3H4sN/+v0pLMRofL9E6SCu5IpJIJBM9JJA7NfRROqSSBFMkkgQUuKZJAzkkkkH/2Q=="/>
          <p:cNvSpPr>
            <a:spLocks noChangeAspect="1" noChangeArrowheads="1"/>
          </p:cNvSpPr>
          <p:nvPr/>
        </p:nvSpPr>
        <p:spPr bwMode="auto">
          <a:xfrm>
            <a:off x="215900" y="-736600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 descr="http://www.school-portal.co.uk/GroupDownloadAttachment.asp?GroupId=1055826&amp;AttachmentID=1448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82562"/>
            <a:ext cx="4140076" cy="64147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7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 smtClean="0"/>
              <a:t>Creating Letters</a:t>
            </a:r>
            <a:endParaRPr lang="en-GB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Students pair up.</a:t>
            </a:r>
          </a:p>
          <a:p>
            <a:r>
              <a:rPr lang="en-GB" dirty="0"/>
              <a:t>Working together as a pair, students have to create </a:t>
            </a:r>
            <a:r>
              <a:rPr lang="en-GB" dirty="0" smtClean="0"/>
              <a:t>letters.</a:t>
            </a:r>
          </a:p>
          <a:p>
            <a:r>
              <a:rPr lang="en-GB" dirty="0" smtClean="0"/>
              <a:t>10 </a:t>
            </a:r>
            <a:r>
              <a:rPr lang="en-GB" dirty="0"/>
              <a:t>seconds to create each letter</a:t>
            </a:r>
            <a:r>
              <a:rPr lang="en-GB" dirty="0" smtClean="0"/>
              <a:t>:</a:t>
            </a:r>
            <a:endParaRPr lang="en-GB" dirty="0"/>
          </a:p>
          <a:p>
            <a:pPr marL="6858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5-Point Star 3"/>
          <p:cNvSpPr/>
          <p:nvPr/>
        </p:nvSpPr>
        <p:spPr>
          <a:xfrm>
            <a:off x="395536" y="4221088"/>
            <a:ext cx="2088232" cy="1728192"/>
          </a:xfrm>
          <a:prstGeom prst="star5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/>
              <a:t>T</a:t>
            </a:r>
            <a:endParaRPr lang="en-GB" sz="4400" b="1" dirty="0"/>
          </a:p>
        </p:txBody>
      </p:sp>
      <p:sp>
        <p:nvSpPr>
          <p:cNvPr id="5" name="5-Point Star 4"/>
          <p:cNvSpPr/>
          <p:nvPr/>
        </p:nvSpPr>
        <p:spPr>
          <a:xfrm>
            <a:off x="2281785" y="4661520"/>
            <a:ext cx="2088232" cy="1728192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/>
              <a:t>X</a:t>
            </a:r>
            <a:endParaRPr lang="en-GB" sz="4400" b="1" dirty="0"/>
          </a:p>
        </p:txBody>
      </p:sp>
      <p:sp>
        <p:nvSpPr>
          <p:cNvPr id="6" name="5-Point Star 5"/>
          <p:cNvSpPr/>
          <p:nvPr/>
        </p:nvSpPr>
        <p:spPr>
          <a:xfrm>
            <a:off x="4353895" y="4077072"/>
            <a:ext cx="2088232" cy="1728192"/>
          </a:xfrm>
          <a:prstGeom prst="star5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400" b="1" dirty="0" smtClean="0"/>
              <a:t>L</a:t>
            </a:r>
            <a:endParaRPr lang="en-GB" sz="4400" b="1" dirty="0"/>
          </a:p>
        </p:txBody>
      </p:sp>
      <p:sp>
        <p:nvSpPr>
          <p:cNvPr id="7" name="5-Point Star 6"/>
          <p:cNvSpPr/>
          <p:nvPr/>
        </p:nvSpPr>
        <p:spPr>
          <a:xfrm>
            <a:off x="6444208" y="4661520"/>
            <a:ext cx="2088232" cy="1728192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/>
              <a:t>P</a:t>
            </a:r>
            <a:endParaRPr lang="en-GB" sz="4400" b="1" dirty="0"/>
          </a:p>
        </p:txBody>
      </p:sp>
      <p:sp>
        <p:nvSpPr>
          <p:cNvPr id="8" name="Rectangle 7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 smtClean="0"/>
              <a:t>Creating Letters</a:t>
            </a:r>
            <a:endParaRPr lang="en-GB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Students pair up.</a:t>
            </a:r>
          </a:p>
          <a:p>
            <a:r>
              <a:rPr lang="en-GB" dirty="0" smtClean="0"/>
              <a:t>Take </a:t>
            </a:r>
            <a:r>
              <a:rPr lang="en-GB" dirty="0"/>
              <a:t>it in turns to mould their partner into various letters using their whole body. </a:t>
            </a:r>
            <a:endParaRPr lang="en-GB" dirty="0" smtClean="0"/>
          </a:p>
          <a:p>
            <a:r>
              <a:rPr lang="en-GB" dirty="0" smtClean="0"/>
              <a:t>10 </a:t>
            </a:r>
            <a:r>
              <a:rPr lang="en-GB" dirty="0"/>
              <a:t>seconds to create each letter</a:t>
            </a:r>
            <a:r>
              <a:rPr lang="en-GB" dirty="0" smtClean="0"/>
              <a:t>:</a:t>
            </a:r>
            <a:endParaRPr lang="en-GB" dirty="0"/>
          </a:p>
          <a:p>
            <a:pPr marL="6858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5-Point Star 3"/>
          <p:cNvSpPr/>
          <p:nvPr/>
        </p:nvSpPr>
        <p:spPr>
          <a:xfrm>
            <a:off x="395536" y="4221088"/>
            <a:ext cx="2088232" cy="1728192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M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2281785" y="4661520"/>
            <a:ext cx="2088232" cy="1728192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E</a:t>
            </a:r>
          </a:p>
        </p:txBody>
      </p:sp>
      <p:sp>
        <p:nvSpPr>
          <p:cNvPr id="6" name="5-Point Star 5"/>
          <p:cNvSpPr/>
          <p:nvPr/>
        </p:nvSpPr>
        <p:spPr>
          <a:xfrm>
            <a:off x="4353895" y="4077072"/>
            <a:ext cx="2088232" cy="1728192"/>
          </a:xfrm>
          <a:prstGeom prst="star5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</a:t>
            </a:r>
          </a:p>
        </p:txBody>
      </p:sp>
      <p:sp>
        <p:nvSpPr>
          <p:cNvPr id="7" name="5-Point Star 6"/>
          <p:cNvSpPr/>
          <p:nvPr/>
        </p:nvSpPr>
        <p:spPr>
          <a:xfrm>
            <a:off x="6444208" y="4661520"/>
            <a:ext cx="2088232" cy="1728192"/>
          </a:xfrm>
          <a:prstGeom prst="star5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K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 smtClean="0"/>
              <a:t>QUESTION</a:t>
            </a:r>
            <a:endParaRPr lang="en-GB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323652"/>
            <a:ext cx="4752529" cy="3508977"/>
          </a:xfrm>
        </p:spPr>
        <p:txBody>
          <a:bodyPr>
            <a:normAutofit fontScale="92500"/>
          </a:bodyPr>
          <a:lstStyle/>
          <a:p>
            <a:r>
              <a:rPr lang="en-GB" sz="6600" b="1" dirty="0" smtClean="0"/>
              <a:t>How is the </a:t>
            </a:r>
            <a:r>
              <a:rPr lang="en-GB" sz="6600" b="1" dirty="0"/>
              <a:t>body </a:t>
            </a:r>
            <a:r>
              <a:rPr lang="en-GB" sz="6600" b="1" dirty="0" smtClean="0"/>
              <a:t>used differently?</a:t>
            </a:r>
            <a:endParaRPr lang="en-GB" sz="6600" b="1" dirty="0"/>
          </a:p>
        </p:txBody>
      </p:sp>
      <p:pic>
        <p:nvPicPr>
          <p:cNvPr id="6146" name="Picture 2" descr="http://t1.gstatic.com/images?q=tbn:ANd9GcR_POdn-Ti0WGCk34A-V5Q_uM38HI0hftTRRcV-mcl5qGkilUcx2R3Ee23R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89909"/>
            <a:ext cx="3115047" cy="517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9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692696"/>
            <a:ext cx="7024744" cy="1080120"/>
          </a:xfrm>
        </p:spPr>
        <p:txBody>
          <a:bodyPr>
            <a:normAutofit/>
          </a:bodyPr>
          <a:lstStyle/>
          <a:p>
            <a:r>
              <a:rPr lang="en-GB" sz="5400" b="1" dirty="0" smtClean="0"/>
              <a:t>MESSAGES</a:t>
            </a:r>
            <a:endParaRPr lang="en-GB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56792"/>
            <a:ext cx="6777317" cy="4275837"/>
          </a:xfrm>
        </p:spPr>
        <p:txBody>
          <a:bodyPr/>
          <a:lstStyle/>
          <a:p>
            <a:r>
              <a:rPr lang="en-GB" dirty="0"/>
              <a:t>Split the class in half; each half has to write a message to the other half of the class, using only their bodies </a:t>
            </a:r>
            <a:endParaRPr lang="en-GB" dirty="0" smtClean="0"/>
          </a:p>
          <a:p>
            <a:pPr marL="68580" indent="0">
              <a:buNone/>
            </a:pPr>
            <a:r>
              <a:rPr lang="en-GB" dirty="0" smtClean="0"/>
              <a:t> </a:t>
            </a:r>
            <a:endParaRPr lang="en-GB" dirty="0"/>
          </a:p>
          <a:p>
            <a:r>
              <a:rPr lang="en-GB" dirty="0"/>
              <a:t>Each half presents their message to the others. </a:t>
            </a:r>
            <a:endParaRPr lang="en-GB" dirty="0" smtClean="0"/>
          </a:p>
          <a:p>
            <a:endParaRPr lang="en-GB" dirty="0"/>
          </a:p>
          <a:p>
            <a:r>
              <a:rPr lang="en-GB" sz="4000" b="1" i="1" dirty="0"/>
              <a:t>What skills were needed for this task? </a:t>
            </a:r>
            <a:endParaRPr lang="en-GB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0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4704"/>
            <a:ext cx="7024744" cy="1080120"/>
          </a:xfrm>
        </p:spPr>
        <p:txBody>
          <a:bodyPr>
            <a:normAutofit/>
          </a:bodyPr>
          <a:lstStyle/>
          <a:p>
            <a:r>
              <a:rPr lang="en-GB" sz="6000" b="1" dirty="0" smtClean="0"/>
              <a:t>MAKING SHAPES</a:t>
            </a:r>
            <a:endParaRPr lang="en-GB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772816"/>
            <a:ext cx="6777317" cy="40598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</a:t>
            </a:r>
            <a:r>
              <a:rPr lang="en-US" dirty="0" smtClean="0"/>
              <a:t>hole </a:t>
            </a:r>
            <a:r>
              <a:rPr lang="en-US" dirty="0"/>
              <a:t>class has 30 </a:t>
            </a:r>
            <a:r>
              <a:rPr lang="en-US" dirty="0" smtClean="0"/>
              <a:t>seconds </a:t>
            </a:r>
            <a:r>
              <a:rPr lang="en-US" dirty="0"/>
              <a:t>to create each </a:t>
            </a:r>
            <a:r>
              <a:rPr lang="en-US" dirty="0" smtClean="0"/>
              <a:t>shape that is called out by the teacher </a:t>
            </a:r>
            <a:r>
              <a:rPr lang="en-US" dirty="0"/>
              <a:t>as if </a:t>
            </a:r>
            <a:r>
              <a:rPr lang="en-US" dirty="0" smtClean="0"/>
              <a:t>it were </a:t>
            </a:r>
            <a:r>
              <a:rPr lang="en-US" dirty="0"/>
              <a:t>a birds eye </a:t>
            </a:r>
            <a:r>
              <a:rPr lang="en-US" dirty="0" smtClean="0"/>
              <a:t>view.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r>
              <a:rPr lang="en-US" sz="2200" b="1" i="1" dirty="0" smtClean="0"/>
              <a:t>For </a:t>
            </a:r>
            <a:r>
              <a:rPr lang="en-US" sz="2200" b="1" i="1" dirty="0"/>
              <a:t>this task you had to work as a what</a:t>
            </a:r>
            <a:r>
              <a:rPr lang="en-US" sz="2200" b="1" i="1" dirty="0" smtClean="0"/>
              <a:t>?</a:t>
            </a:r>
          </a:p>
          <a:p>
            <a:r>
              <a:rPr lang="en-US" i="1" dirty="0" smtClean="0"/>
              <a:t> </a:t>
            </a:r>
            <a:r>
              <a:rPr lang="en-US" i="1" dirty="0"/>
              <a:t>Ensemble. </a:t>
            </a:r>
            <a:endParaRPr lang="en-GB" dirty="0"/>
          </a:p>
          <a:p>
            <a:endParaRPr lang="en-GB" dirty="0"/>
          </a:p>
        </p:txBody>
      </p:sp>
      <p:sp>
        <p:nvSpPr>
          <p:cNvPr id="4" name="Cube 3"/>
          <p:cNvSpPr/>
          <p:nvPr/>
        </p:nvSpPr>
        <p:spPr>
          <a:xfrm>
            <a:off x="395536" y="2872336"/>
            <a:ext cx="1872208" cy="12961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SQUARE</a:t>
            </a:r>
            <a:endParaRPr lang="en-GB" b="1" dirty="0"/>
          </a:p>
        </p:txBody>
      </p:sp>
      <p:sp>
        <p:nvSpPr>
          <p:cNvPr id="5" name="Cube 4"/>
          <p:cNvSpPr/>
          <p:nvPr/>
        </p:nvSpPr>
        <p:spPr>
          <a:xfrm>
            <a:off x="7092280" y="1556792"/>
            <a:ext cx="1872208" cy="12961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TRIANGLE</a:t>
            </a:r>
            <a:endParaRPr lang="en-GB" b="1" dirty="0"/>
          </a:p>
        </p:txBody>
      </p:sp>
      <p:sp>
        <p:nvSpPr>
          <p:cNvPr id="6" name="Cube 5"/>
          <p:cNvSpPr/>
          <p:nvPr/>
        </p:nvSpPr>
        <p:spPr>
          <a:xfrm>
            <a:off x="4418112" y="2909408"/>
            <a:ext cx="1872208" cy="12961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STAR          (5 Point)</a:t>
            </a:r>
            <a:endParaRPr lang="en-GB" b="1" dirty="0"/>
          </a:p>
        </p:txBody>
      </p:sp>
      <p:sp>
        <p:nvSpPr>
          <p:cNvPr id="7" name="Cube 6"/>
          <p:cNvSpPr/>
          <p:nvPr/>
        </p:nvSpPr>
        <p:spPr>
          <a:xfrm>
            <a:off x="2339752" y="3140968"/>
            <a:ext cx="1872208" cy="12961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UMBRELLA</a:t>
            </a:r>
            <a:endParaRPr lang="en-GB" b="1" dirty="0"/>
          </a:p>
        </p:txBody>
      </p:sp>
      <p:sp>
        <p:nvSpPr>
          <p:cNvPr id="8" name="Cube 7"/>
          <p:cNvSpPr/>
          <p:nvPr/>
        </p:nvSpPr>
        <p:spPr>
          <a:xfrm>
            <a:off x="6660232" y="3284984"/>
            <a:ext cx="1872208" cy="12961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DIAMOND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3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newthoughtfamilies.com/SiteGraphics/Circles/Circl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836712"/>
            <a:ext cx="9721080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1052736"/>
            <a:ext cx="7600690" cy="1196752"/>
          </a:xfrm>
        </p:spPr>
        <p:txBody>
          <a:bodyPr>
            <a:normAutofit/>
          </a:bodyPr>
          <a:lstStyle/>
          <a:p>
            <a:r>
              <a:rPr lang="en-GB" sz="5400" b="1" dirty="0" smtClean="0"/>
              <a:t>ACTION CIRCLE</a:t>
            </a:r>
            <a:endParaRPr lang="en-GB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0" y="2708920"/>
            <a:ext cx="4608512" cy="273630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One </a:t>
            </a:r>
            <a:r>
              <a:rPr lang="en-US" dirty="0"/>
              <a:t>student does an action &amp; sound that is passed around the circle. As soon as the leader has finished first action and sound, they repeat a second so actions are continually rippling around the circle. </a:t>
            </a:r>
            <a:endParaRPr lang="en-GB" dirty="0"/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36512" y="98048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70912"/>
            <a:ext cx="7024744" cy="1477968"/>
          </a:xfrm>
        </p:spPr>
        <p:txBody>
          <a:bodyPr>
            <a:normAutofit/>
          </a:bodyPr>
          <a:lstStyle/>
          <a:p>
            <a:r>
              <a:rPr lang="en-US" b="1" i="1" dirty="0"/>
              <a:t>What skills did you use here? 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GB" sz="11500" b="1" dirty="0" smtClean="0"/>
              <a:t>FOCUS</a:t>
            </a:r>
            <a:endParaRPr lang="en-GB" sz="11500" b="1" dirty="0"/>
          </a:p>
        </p:txBody>
      </p:sp>
      <p:sp>
        <p:nvSpPr>
          <p:cNvPr id="4" name="Rectangle 3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16151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08720"/>
            <a:ext cx="7024744" cy="1080120"/>
          </a:xfrm>
        </p:spPr>
        <p:txBody>
          <a:bodyPr>
            <a:noAutofit/>
          </a:bodyPr>
          <a:lstStyle/>
          <a:p>
            <a:r>
              <a:rPr lang="en-GB" sz="6600" b="1" dirty="0" smtClean="0"/>
              <a:t>BALANCING</a:t>
            </a:r>
            <a:endParaRPr lang="en-GB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1" y="1772816"/>
            <a:ext cx="5688631" cy="4896544"/>
          </a:xfrm>
        </p:spPr>
        <p:txBody>
          <a:bodyPr>
            <a:noAutofit/>
          </a:bodyPr>
          <a:lstStyle/>
          <a:p>
            <a:r>
              <a:rPr lang="en-US" sz="3200" dirty="0" smtClean="0"/>
              <a:t>In </a:t>
            </a:r>
            <a:r>
              <a:rPr lang="en-US" sz="3200" dirty="0"/>
              <a:t>groups of 3, students must find a </a:t>
            </a:r>
            <a:r>
              <a:rPr lang="en-US" sz="3200" dirty="0" smtClean="0"/>
              <a:t>safe way </a:t>
            </a:r>
            <a:r>
              <a:rPr lang="en-US" sz="3200" dirty="0"/>
              <a:t>in which at least 2 students are </a:t>
            </a:r>
            <a:r>
              <a:rPr lang="en-US" sz="3200" dirty="0" smtClean="0"/>
              <a:t>balancing </a:t>
            </a:r>
            <a:r>
              <a:rPr lang="en-US" sz="3200" dirty="0"/>
              <a:t>on one </a:t>
            </a:r>
            <a:r>
              <a:rPr lang="en-US" sz="3200" dirty="0" smtClean="0"/>
              <a:t>another.</a:t>
            </a:r>
          </a:p>
          <a:p>
            <a:endParaRPr lang="en-GB" sz="3200" dirty="0"/>
          </a:p>
          <a:p>
            <a:r>
              <a:rPr lang="en-US" sz="3200" b="1" i="1" dirty="0" smtClean="0"/>
              <a:t>What </a:t>
            </a:r>
            <a:r>
              <a:rPr lang="en-US" sz="3200" b="1" i="1" dirty="0"/>
              <a:t>skills did you use here? </a:t>
            </a:r>
            <a:endParaRPr lang="en-US" sz="3200" b="1" i="1" dirty="0" smtClean="0"/>
          </a:p>
          <a:p>
            <a:r>
              <a:rPr lang="en-US" sz="3200" b="1" i="1" dirty="0" smtClean="0"/>
              <a:t>TRUST &amp; CONTROL</a:t>
            </a:r>
            <a:endParaRPr lang="en-GB" sz="3200" b="1" dirty="0"/>
          </a:p>
        </p:txBody>
      </p:sp>
      <p:pic>
        <p:nvPicPr>
          <p:cNvPr id="8194" name="Picture 2" descr="http://image1.masterfile.com/em_w/01/90/74/665-01907439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08720"/>
            <a:ext cx="2574454" cy="539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67116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024744" cy="1512168"/>
          </a:xfrm>
        </p:spPr>
        <p:txBody>
          <a:bodyPr>
            <a:normAutofit/>
          </a:bodyPr>
          <a:lstStyle/>
          <a:p>
            <a:r>
              <a:rPr lang="en-GB" sz="6000" b="1" dirty="0" smtClean="0"/>
              <a:t>SKILLS RECAP</a:t>
            </a:r>
            <a:endParaRPr lang="en-GB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916832"/>
            <a:ext cx="6777317" cy="4752528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/>
              <a:t>What skills do you need to use to make physical theatre effective</a:t>
            </a:r>
            <a:r>
              <a:rPr lang="en-US" b="1" i="1" dirty="0" smtClean="0"/>
              <a:t>?</a:t>
            </a:r>
          </a:p>
          <a:p>
            <a:endParaRPr lang="en-GB" dirty="0"/>
          </a:p>
          <a:p>
            <a:r>
              <a:rPr lang="en-US" dirty="0" smtClean="0"/>
              <a:t>In pairs students are to </a:t>
            </a:r>
            <a:r>
              <a:rPr lang="en-US" dirty="0"/>
              <a:t>write these </a:t>
            </a:r>
            <a:r>
              <a:rPr lang="en-US" dirty="0" smtClean="0"/>
              <a:t>on paper</a:t>
            </a:r>
            <a:endParaRPr lang="en-GB" dirty="0"/>
          </a:p>
          <a:p>
            <a:pPr marL="68580" indent="0">
              <a:buNone/>
            </a:pPr>
            <a:endParaRPr lang="en-GB" dirty="0"/>
          </a:p>
          <a:p>
            <a:r>
              <a:rPr lang="en-US" b="1" i="1" dirty="0"/>
              <a:t>Why are these skills important? </a:t>
            </a:r>
            <a:endParaRPr lang="en-US" b="1" i="1" dirty="0" smtClean="0"/>
          </a:p>
          <a:p>
            <a:endParaRPr lang="en-GB" dirty="0"/>
          </a:p>
          <a:p>
            <a:r>
              <a:rPr lang="en-US" i="1" dirty="0"/>
              <a:t>You may be doing lifts and you need to be able to trust the other actors that they will support you. 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Some </a:t>
            </a:r>
            <a:r>
              <a:rPr lang="en-US" i="1" dirty="0"/>
              <a:t>aspects may be complex so everyone needs to be focused otherwise accidents could occur.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78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548680"/>
            <a:ext cx="7024744" cy="1080120"/>
          </a:xfrm>
        </p:spPr>
        <p:txBody>
          <a:bodyPr/>
          <a:lstStyle/>
          <a:p>
            <a:r>
              <a:rPr lang="en-GB" b="1" dirty="0" smtClean="0"/>
              <a:t>PRACTICAL GUIDE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1560" y="1412776"/>
            <a:ext cx="4752528" cy="496855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In groups of 4/5, students have to create a 'Practical guide for effective physical theatre.</a:t>
            </a:r>
          </a:p>
          <a:p>
            <a:pPr marL="68580" indent="0">
              <a:buNone/>
            </a:pPr>
            <a:endParaRPr lang="en-GB" dirty="0"/>
          </a:p>
          <a:p>
            <a:r>
              <a:rPr lang="en-US" dirty="0"/>
              <a:t>E.g. Someone narrates whilst the others show what skills are needed. </a:t>
            </a:r>
          </a:p>
          <a:p>
            <a:endParaRPr lang="en-US" dirty="0"/>
          </a:p>
          <a:p>
            <a:r>
              <a:rPr lang="en-US" dirty="0"/>
              <a:t>Can make it funny. </a:t>
            </a:r>
          </a:p>
          <a:p>
            <a:endParaRPr lang="en-US" dirty="0"/>
          </a:p>
          <a:p>
            <a:r>
              <a:rPr lang="en-US" dirty="0"/>
              <a:t>NO MORE THAN ONE MINUTE LONG! 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dirty="0"/>
              <a:t>Each group performs to the class. </a:t>
            </a:r>
          </a:p>
          <a:p>
            <a:endParaRPr lang="en-US" dirty="0"/>
          </a:p>
          <a:p>
            <a:r>
              <a:rPr lang="en-US" dirty="0"/>
              <a:t>BEST GROUP GETS ACHIEVOS EACH</a:t>
            </a:r>
            <a:endParaRPr lang="en-GB" dirty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084168" y="908720"/>
            <a:ext cx="2520280" cy="5472608"/>
          </a:xfrm>
        </p:spPr>
        <p:txBody>
          <a:bodyPr>
            <a:normAutofit/>
          </a:bodyPr>
          <a:lstStyle/>
          <a:p>
            <a:r>
              <a:rPr lang="en-US" b="1" dirty="0" smtClean="0"/>
              <a:t>Body tension</a:t>
            </a:r>
          </a:p>
          <a:p>
            <a:r>
              <a:rPr lang="en-US" dirty="0" smtClean="0"/>
              <a:t>Control</a:t>
            </a:r>
          </a:p>
          <a:p>
            <a:r>
              <a:rPr lang="en-US" b="1" dirty="0" smtClean="0"/>
              <a:t>Physical Strength</a:t>
            </a:r>
            <a:endParaRPr lang="en-US" b="1" dirty="0"/>
          </a:p>
          <a:p>
            <a:r>
              <a:rPr lang="en-US" dirty="0" smtClean="0"/>
              <a:t>Mime</a:t>
            </a:r>
          </a:p>
          <a:p>
            <a:r>
              <a:rPr lang="en-US" b="1" dirty="0" smtClean="0"/>
              <a:t>Focus</a:t>
            </a:r>
          </a:p>
          <a:p>
            <a:r>
              <a:rPr lang="en-US" dirty="0" smtClean="0"/>
              <a:t>Ensemble</a:t>
            </a:r>
          </a:p>
          <a:p>
            <a:r>
              <a:rPr lang="en-US" b="1" dirty="0"/>
              <a:t>T</a:t>
            </a:r>
            <a:r>
              <a:rPr lang="en-US" b="1" dirty="0" smtClean="0"/>
              <a:t>rust </a:t>
            </a:r>
          </a:p>
          <a:p>
            <a:r>
              <a:rPr lang="en-US" dirty="0" smtClean="0"/>
              <a:t>Good ‘eye’ Contact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29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 smtClean="0"/>
              <a:t>LESSON AIM</a:t>
            </a:r>
            <a:endParaRPr lang="en-GB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2374466"/>
            <a:ext cx="5184575" cy="4078870"/>
          </a:xfrm>
        </p:spPr>
        <p:txBody>
          <a:bodyPr>
            <a:normAutofit fontScale="92500"/>
          </a:bodyPr>
          <a:lstStyle/>
          <a:p>
            <a:r>
              <a:rPr lang="en-US" sz="4800" dirty="0"/>
              <a:t>To understand the skills needed to create effective physical theatre  </a:t>
            </a:r>
            <a:endParaRPr lang="en-GB" sz="4800" dirty="0"/>
          </a:p>
          <a:p>
            <a:endParaRPr lang="en-GB" dirty="0"/>
          </a:p>
        </p:txBody>
      </p:sp>
      <p:pic>
        <p:nvPicPr>
          <p:cNvPr id="2050" name="Picture 2" descr="http://www.blackfishacademy.com/stan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32856"/>
            <a:ext cx="3359696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420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620688"/>
            <a:ext cx="7024744" cy="1143000"/>
          </a:xfrm>
        </p:spPr>
        <p:txBody>
          <a:bodyPr>
            <a:normAutofit/>
          </a:bodyPr>
          <a:lstStyle/>
          <a:p>
            <a:r>
              <a:rPr lang="en-GB" sz="6600" b="1" dirty="0" smtClean="0"/>
              <a:t>KEYWORDS</a:t>
            </a:r>
            <a:endParaRPr lang="en-GB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772816"/>
            <a:ext cx="6777317" cy="4608512"/>
          </a:xfrm>
        </p:spPr>
        <p:txBody>
          <a:bodyPr>
            <a:noAutofit/>
          </a:bodyPr>
          <a:lstStyle/>
          <a:p>
            <a:r>
              <a:rPr lang="en-US" sz="3200" b="1" dirty="0"/>
              <a:t>Physical </a:t>
            </a:r>
            <a:r>
              <a:rPr lang="en-US" sz="3200" b="1" dirty="0" smtClean="0"/>
              <a:t>theatre</a:t>
            </a:r>
          </a:p>
          <a:p>
            <a:r>
              <a:rPr lang="en-US" sz="3200" b="1" dirty="0"/>
              <a:t>B</a:t>
            </a:r>
            <a:r>
              <a:rPr lang="en-US" sz="3200" b="1" dirty="0" smtClean="0"/>
              <a:t>ody tension</a:t>
            </a:r>
          </a:p>
          <a:p>
            <a:r>
              <a:rPr lang="en-US" sz="3200" b="1" dirty="0" smtClean="0"/>
              <a:t>Control</a:t>
            </a:r>
          </a:p>
          <a:p>
            <a:r>
              <a:rPr lang="en-US" sz="3200" b="1" dirty="0" smtClean="0"/>
              <a:t>Strength</a:t>
            </a:r>
          </a:p>
          <a:p>
            <a:r>
              <a:rPr lang="en-US" sz="3200" b="1" dirty="0" smtClean="0"/>
              <a:t>Mime</a:t>
            </a:r>
          </a:p>
          <a:p>
            <a:r>
              <a:rPr lang="en-US" sz="3200" b="1" dirty="0" smtClean="0"/>
              <a:t>Focus</a:t>
            </a:r>
          </a:p>
          <a:p>
            <a:r>
              <a:rPr lang="en-US" sz="3200" b="1" dirty="0" smtClean="0"/>
              <a:t>Ensemble</a:t>
            </a:r>
          </a:p>
          <a:p>
            <a:r>
              <a:rPr lang="en-US" sz="3200" b="1" dirty="0"/>
              <a:t>T</a:t>
            </a:r>
            <a:r>
              <a:rPr lang="en-US" sz="3200" b="1" dirty="0" smtClean="0"/>
              <a:t>rust 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7562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1143000"/>
          </a:xfrm>
        </p:spPr>
        <p:txBody>
          <a:bodyPr>
            <a:noAutofit/>
          </a:bodyPr>
          <a:lstStyle/>
          <a:p>
            <a:r>
              <a:rPr lang="en-GB" sz="4400" b="1" dirty="0" smtClean="0"/>
              <a:t>What is Physical Theatre?</a:t>
            </a:r>
            <a:endParaRPr lang="en-GB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10 Seconds Thinking Time</a:t>
            </a:r>
          </a:p>
          <a:p>
            <a:r>
              <a:rPr lang="en-GB" dirty="0" smtClean="0"/>
              <a:t>Get into pairs</a:t>
            </a:r>
          </a:p>
          <a:p>
            <a:r>
              <a:rPr lang="en-GB" dirty="0" smtClean="0"/>
              <a:t>Label yourselves A &amp; B</a:t>
            </a:r>
          </a:p>
          <a:p>
            <a:r>
              <a:rPr lang="en-GB" dirty="0" smtClean="0"/>
              <a:t>Teacher decides who will start</a:t>
            </a:r>
          </a:p>
          <a:p>
            <a:r>
              <a:rPr lang="en-GB" dirty="0" smtClean="0"/>
              <a:t>Timed Pair Share</a:t>
            </a:r>
          </a:p>
          <a:p>
            <a:r>
              <a:rPr lang="en-GB" dirty="0" smtClean="0"/>
              <a:t>Teacher will ask students to share their ideas or their partners ideas.</a:t>
            </a:r>
            <a:endParaRPr lang="en-GB" dirty="0"/>
          </a:p>
        </p:txBody>
      </p:sp>
      <p:pic>
        <p:nvPicPr>
          <p:cNvPr id="4098" name="Picture 2" descr="http://static.guim.co.uk/sys-images/Arts/Arts_/Pictures/2009/5/5/1241532132804/Kathryn-Hunter-in-Kafkas--001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00808"/>
            <a:ext cx="2437284" cy="2628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5" name="Rectangle 4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1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88640"/>
            <a:ext cx="7024744" cy="1368152"/>
          </a:xfrm>
        </p:spPr>
        <p:txBody>
          <a:bodyPr/>
          <a:lstStyle/>
          <a:p>
            <a:r>
              <a:rPr lang="en-GB" b="1" dirty="0" smtClean="0"/>
              <a:t>What is Physical Theatre?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9552" y="1700808"/>
            <a:ext cx="4464496" cy="4105632"/>
          </a:xfrm>
        </p:spPr>
        <p:txBody>
          <a:bodyPr/>
          <a:lstStyle/>
          <a:p>
            <a:r>
              <a:rPr lang="en-US" sz="2800" dirty="0"/>
              <a:t>USING YOUR BODY TO CREATE A PERFORMANCE THAT IS NON-NATURALISTIC.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YOUR </a:t>
            </a:r>
            <a:r>
              <a:rPr lang="en-US" sz="2800" dirty="0"/>
              <a:t>BODIES HAVE TO BE EXAGGERATED</a:t>
            </a:r>
            <a:endParaRPr lang="en-GB" sz="2800" dirty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652120" y="2313431"/>
            <a:ext cx="2412888" cy="3493008"/>
          </a:xfrm>
        </p:spPr>
        <p:txBody>
          <a:bodyPr/>
          <a:lstStyle/>
          <a:p>
            <a:endParaRPr lang="en-GB"/>
          </a:p>
        </p:txBody>
      </p:sp>
      <p:pic>
        <p:nvPicPr>
          <p:cNvPr id="5122" name="Picture 2" descr="http://www.touchandgotheatre.co.uk/userimages/Fools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00808"/>
            <a:ext cx="3168352" cy="413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485800"/>
            <a:ext cx="7024744" cy="1143000"/>
          </a:xfrm>
        </p:spPr>
        <p:txBody>
          <a:bodyPr>
            <a:noAutofit/>
          </a:bodyPr>
          <a:lstStyle/>
          <a:p>
            <a:r>
              <a:rPr lang="en-GB" b="1" dirty="0" smtClean="0"/>
              <a:t>TALK </a:t>
            </a:r>
            <a:r>
              <a:rPr lang="en-GB" b="1" dirty="0" err="1" smtClean="0"/>
              <a:t>TALK</a:t>
            </a:r>
            <a:r>
              <a:rPr lang="en-GB" b="1" dirty="0" smtClean="0"/>
              <a:t> VIDEO EXAMPLE</a:t>
            </a:r>
            <a:endParaRPr lang="en-GB" b="1" dirty="0"/>
          </a:p>
        </p:txBody>
      </p:sp>
      <p:pic>
        <p:nvPicPr>
          <p:cNvPr id="5" name="Talk Talk - Let's do it together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484784"/>
            <a:ext cx="8208912" cy="468052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4" name="Rectangle 3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092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476672"/>
            <a:ext cx="7024744" cy="1143000"/>
          </a:xfrm>
        </p:spPr>
        <p:txBody>
          <a:bodyPr>
            <a:normAutofit/>
          </a:bodyPr>
          <a:lstStyle/>
          <a:p>
            <a:r>
              <a:rPr lang="en-GB" sz="4800" b="1" dirty="0" smtClean="0"/>
              <a:t>DV8 VIDEO EXAMPLE</a:t>
            </a:r>
            <a:endParaRPr lang="en-GB" sz="4800" b="1" dirty="0"/>
          </a:p>
        </p:txBody>
      </p:sp>
      <p:pic>
        <p:nvPicPr>
          <p:cNvPr id="4" name="Danza Teatro - DV8 Physical Theatre - The Cost of Living - YouTub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412776"/>
            <a:ext cx="8208912" cy="4896544"/>
          </a:xfrm>
        </p:spPr>
      </p:pic>
      <p:sp>
        <p:nvSpPr>
          <p:cNvPr id="5" name="Rectangle 4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95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 smtClean="0"/>
              <a:t>Formations</a:t>
            </a:r>
            <a:endParaRPr lang="en-GB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Walk around the space.</a:t>
            </a:r>
          </a:p>
          <a:p>
            <a:r>
              <a:rPr lang="en-GB" dirty="0" smtClean="0"/>
              <a:t>The teacher will shout out a number.</a:t>
            </a:r>
          </a:p>
          <a:p>
            <a:r>
              <a:rPr lang="en-GB" dirty="0" smtClean="0"/>
              <a:t>You must get into groups of that number as quickly as possible.</a:t>
            </a:r>
          </a:p>
          <a:p>
            <a:r>
              <a:rPr lang="en-GB" dirty="0" smtClean="0"/>
              <a:t>The teacher will then shout out a shape or item, these will relate to the play. </a:t>
            </a:r>
          </a:p>
          <a:p>
            <a:r>
              <a:rPr lang="en-GB" dirty="0" smtClean="0"/>
              <a:t>You must make this shape or item with your group as quickly as possible</a:t>
            </a:r>
            <a:r>
              <a:rPr lang="en-GB" b="1" dirty="0" smtClean="0"/>
              <a:t>.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67544" y="332656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85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08720"/>
            <a:ext cx="7024744" cy="1080120"/>
          </a:xfrm>
        </p:spPr>
        <p:txBody>
          <a:bodyPr>
            <a:noAutofit/>
          </a:bodyPr>
          <a:lstStyle/>
          <a:p>
            <a:r>
              <a:rPr lang="en-US" sz="3200" b="1" i="1" dirty="0"/>
              <a:t>What skills might be needed to make effective physical theatre? </a:t>
            </a:r>
            <a:endParaRPr lang="en-GB" sz="44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755576" y="1862697"/>
            <a:ext cx="216024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/>
              <a:t>Tension</a:t>
            </a:r>
            <a:endParaRPr lang="en-GB" sz="3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295144" y="1969896"/>
            <a:ext cx="302433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P</a:t>
            </a:r>
            <a:r>
              <a:rPr lang="en-US" sz="2400" b="1" dirty="0" smtClean="0"/>
              <a:t>hysical </a:t>
            </a:r>
            <a:r>
              <a:rPr lang="en-US" sz="2400" b="1" dirty="0"/>
              <a:t>S</a:t>
            </a:r>
            <a:r>
              <a:rPr lang="en-US" sz="2400" b="1" dirty="0" smtClean="0"/>
              <a:t>trength</a:t>
            </a:r>
            <a:endParaRPr lang="en-GB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187624" y="4221088"/>
            <a:ext cx="266429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</a:t>
            </a:r>
            <a:r>
              <a:rPr lang="en-US" sz="4400" b="1" dirty="0" smtClean="0"/>
              <a:t>ocus</a:t>
            </a:r>
            <a:endParaRPr lang="en-GB" sz="44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094433" y="5013176"/>
            <a:ext cx="223224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</a:t>
            </a:r>
            <a:r>
              <a:rPr lang="en-US" sz="2800" b="1" dirty="0" smtClean="0"/>
              <a:t>ovement</a:t>
            </a:r>
            <a:endParaRPr lang="en-GB" sz="2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2915816" y="5381600"/>
            <a:ext cx="223224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</a:t>
            </a:r>
            <a:r>
              <a:rPr lang="en-US" sz="4000" b="1" dirty="0" smtClean="0"/>
              <a:t>ontrol</a:t>
            </a:r>
            <a:endParaRPr lang="en-GB" sz="4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6444208" y="3212976"/>
            <a:ext cx="223224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r>
              <a:rPr lang="en-US" sz="2800" b="1" dirty="0" smtClean="0"/>
              <a:t>ood ‘eye’ Contact</a:t>
            </a:r>
            <a:endParaRPr lang="en-GB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4042595" y="3717032"/>
            <a:ext cx="223224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 Trust</a:t>
            </a:r>
            <a:endParaRPr lang="en-GB" sz="4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1647361" y="2869702"/>
            <a:ext cx="223224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</a:t>
            </a:r>
            <a:r>
              <a:rPr lang="en-US" sz="2800" b="1" dirty="0" smtClean="0"/>
              <a:t>nsemble</a:t>
            </a:r>
            <a:endParaRPr lang="en-GB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467544" y="314072"/>
            <a:ext cx="604867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u="sng" dirty="0">
                <a:solidFill>
                  <a:srgbClr val="00B050"/>
                </a:solidFill>
                <a:latin typeface="Monotype Corsiva" pitchFamily="66" charset="0"/>
              </a:rPr>
              <a:t>Lesson Objective: </a:t>
            </a:r>
            <a:endParaRPr lang="en-GB" sz="1400" b="1" u="sng" dirty="0">
              <a:solidFill>
                <a:srgbClr val="00B050"/>
              </a:solidFill>
              <a:latin typeface="Cambria" pitchFamily="18" charset="0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otype Corsiva"/>
                <a:cs typeface="Monotype Corsiva"/>
              </a:rPr>
              <a:t>To </a:t>
            </a:r>
            <a:r>
              <a:rPr lang="en-US" sz="1400" dirty="0">
                <a:solidFill>
                  <a:srgbClr val="0000FF"/>
                </a:solidFill>
                <a:latin typeface="Monotype Corsiva"/>
                <a:cs typeface="Monotype Corsiva"/>
              </a:rPr>
              <a:t>understand the skills needed to create effective physical theatre  </a:t>
            </a:r>
            <a:endParaRPr lang="en-GB" sz="1400" dirty="0" smtClean="0">
              <a:solidFill>
                <a:srgbClr val="0000FF"/>
              </a:solidFill>
              <a:latin typeface="Monotype Corsiva"/>
              <a:cs typeface="Monotype Corsiva"/>
            </a:endParaRPr>
          </a:p>
          <a:p>
            <a:pPr marL="342900" indent="-342900">
              <a:buFont typeface="Wingdings"/>
              <a:buChar char=""/>
              <a:tabLst>
                <a:tab pos="457200" algn="l"/>
              </a:tabLst>
            </a:pP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To </a:t>
            </a:r>
            <a:r>
              <a:rPr lang="en-GB" sz="1400" dirty="0">
                <a:solidFill>
                  <a:srgbClr val="0070C0"/>
                </a:solidFill>
                <a:latin typeface="Monotype Corsiva" pitchFamily="66" charset="0"/>
              </a:rPr>
              <a:t>understand how to </a:t>
            </a:r>
            <a:r>
              <a:rPr lang="en-GB" sz="1400" dirty="0" smtClean="0">
                <a:solidFill>
                  <a:srgbClr val="0070C0"/>
                </a:solidFill>
                <a:latin typeface="Monotype Corsiva" pitchFamily="66" charset="0"/>
              </a:rPr>
              <a:t>perform a piece of physical theatre. </a:t>
            </a:r>
            <a:endParaRPr lang="en-GB" sz="3200" b="1" i="1" dirty="0">
              <a:solidFill>
                <a:srgbClr val="0070C0"/>
              </a:solidFill>
              <a:latin typeface="Aldine401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987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117</TotalTime>
  <Words>948</Words>
  <Application>Microsoft Macintosh PowerPoint</Application>
  <PresentationFormat>On-screen Show (4:3)</PresentationFormat>
  <Paragraphs>168</Paragraphs>
  <Slides>19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Austin</vt:lpstr>
      <vt:lpstr>PHYSICAL THEATRE</vt:lpstr>
      <vt:lpstr>LESSON AIM</vt:lpstr>
      <vt:lpstr>KEYWORDS</vt:lpstr>
      <vt:lpstr>What is Physical Theatre?</vt:lpstr>
      <vt:lpstr>What is Physical Theatre?</vt:lpstr>
      <vt:lpstr>TALK TALK VIDEO EXAMPLE</vt:lpstr>
      <vt:lpstr>DV8 VIDEO EXAMPLE</vt:lpstr>
      <vt:lpstr>Formations</vt:lpstr>
      <vt:lpstr>What skills might be needed to make effective physical theatre? </vt:lpstr>
      <vt:lpstr>Creating Letters</vt:lpstr>
      <vt:lpstr>Creating Letters</vt:lpstr>
      <vt:lpstr>QUESTION</vt:lpstr>
      <vt:lpstr>MESSAGES</vt:lpstr>
      <vt:lpstr>MAKING SHAPES</vt:lpstr>
      <vt:lpstr>ACTION CIRCLE</vt:lpstr>
      <vt:lpstr>What skills did you use here? </vt:lpstr>
      <vt:lpstr>BALANCING</vt:lpstr>
      <vt:lpstr>SKILLS RECAP</vt:lpstr>
      <vt:lpstr>PRACTICAL GUIDE</vt:lpstr>
    </vt:vector>
  </TitlesOfParts>
  <Company>Thamesview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THEATRE</dc:title>
  <dc:creator>pferguson217</dc:creator>
  <cp:lastModifiedBy>Beth Harding</cp:lastModifiedBy>
  <cp:revision>11</cp:revision>
  <dcterms:created xsi:type="dcterms:W3CDTF">2012-04-08T19:02:59Z</dcterms:created>
  <dcterms:modified xsi:type="dcterms:W3CDTF">2016-07-14T08:09:41Z</dcterms:modified>
</cp:coreProperties>
</file>